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94637"/>
  </p:normalViewPr>
  <p:slideViewPr>
    <p:cSldViewPr snapToGrid="0" snapToObjects="1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CFDD39-F899-DA48-A8E1-5118CBF46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EB8F34-F5F3-9545-8491-00B51386C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54CB00-3D32-554F-B907-7C0A04451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CB60-B565-DA47-9728-F8A9F4CB0CD8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5772EA-30C6-BD4F-8DB5-BE57A8FA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0634F0-2340-C646-802C-11117D60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5E84-EDA0-5A4B-A976-8FCF714F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69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E7A75-01FA-7147-ABB7-E73071D8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568E63-37E4-BC40-8732-D9CE23DD7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F7F321-7F1C-6346-820D-E6302A4CA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CB60-B565-DA47-9728-F8A9F4CB0CD8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0AB8AD-4EF5-E741-805D-CDA81F00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C2D071-D37F-6A45-B9B1-349E269B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5E84-EDA0-5A4B-A976-8FCF714F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79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699825-94B1-8D4B-B81A-A756561BF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7F1256B-CF78-8044-BF2F-B79143E8C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7C7863-D4CD-C144-857D-702FD994B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CB60-B565-DA47-9728-F8A9F4CB0CD8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9E9453-F4EE-0E45-A4BC-F6D7B6BE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65F8E-64C4-B242-9D6C-DBEDC7AE6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5E84-EDA0-5A4B-A976-8FCF714F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96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7273F3-6405-4944-BCA4-A62300F1D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3960E1-2820-8749-B884-26F72DDE3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66A13-4474-B246-BB42-385FA785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CB60-B565-DA47-9728-F8A9F4CB0CD8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2364E4-E92C-E349-A938-C490E67D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E49156-FD02-6C4A-B54B-ADF8AE3E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5E84-EDA0-5A4B-A976-8FCF714F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52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62D1DB-865A-1B40-A22C-AE2B16DB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B8FC49-C461-CB43-B0A3-2D37DC5D5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34042B-7678-A24D-8DFB-B2B1F909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CB60-B565-DA47-9728-F8A9F4CB0CD8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D002FC-3889-6246-80BF-BC97EE418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D3DDF4-94C1-2F49-9F3A-C59533C5D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5E84-EDA0-5A4B-A976-8FCF714F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787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EE234-FC51-E144-9958-032A2ACE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6C2471-2EC4-8A4D-83C9-B89FB64EE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6DF5F1-4901-7F4D-8132-E050F808A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5D45D3-4571-9A4D-AC8F-F9E87B21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CB60-B565-DA47-9728-F8A9F4CB0CD8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60F587-1608-8745-AD20-695563722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47752F-E504-A34D-9CFD-90FA231DC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5E84-EDA0-5A4B-A976-8FCF714F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78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18DEC4-4C45-0B48-A89B-10C2FE74C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51D350-AFC0-2046-90FB-16C719E94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DADD34-B912-3E4A-A551-5E8AA73A9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87D319-EA44-1A44-9B3F-68DB81414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B4A6047-760E-9946-A6F9-7BA638E4A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0EE56FA-4035-CC40-B054-D1590F51C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CB60-B565-DA47-9728-F8A9F4CB0CD8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EE0D408-8469-8D47-A44F-06960CB6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C62EA45-5417-0743-BBEE-5ACB16583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5E84-EDA0-5A4B-A976-8FCF714F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57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97B87C-F47C-164A-AF05-CF1245B7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FCAC90-0EC4-F84A-A036-EB3E064C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CB60-B565-DA47-9728-F8A9F4CB0CD8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2397C3-F585-7140-9EC7-F87DFCA59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02F5B9-906B-5C42-9C4A-4968FE26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5E84-EDA0-5A4B-A976-8FCF714F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70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A8154DB-05ED-0B4D-B2D5-5DDA168D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CB60-B565-DA47-9728-F8A9F4CB0CD8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73DEF64-9FF2-B74A-A027-89D65CAB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D9CCC7-9E50-1740-852A-EECA833C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5E84-EDA0-5A4B-A976-8FCF714F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69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96FAF0-C92D-4741-BD40-5FB1C0DD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73D5C0-6FE8-6742-84FA-E9F259AF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2A78EE-F96B-D849-B9A0-B949B029B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A1CBFE-A673-E44C-9D78-0176459D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CB60-B565-DA47-9728-F8A9F4CB0CD8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B622BE-50BE-0D4E-926B-712A3B559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7F8393-1895-C84A-B4AE-2722719D7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5E84-EDA0-5A4B-A976-8FCF714F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15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701BAF-F532-AA41-88A1-1D1F86E6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EDFF12-D89B-4D4D-B4C0-F22043ABB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3849B5A-634A-BC4C-825D-AA27D8EBE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8449D0-1F25-4340-BB9C-F8B1DD84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CB60-B565-DA47-9728-F8A9F4CB0CD8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25AD39-B150-7049-8FD0-6F9B2709C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C037CD-EE14-AA48-86F1-ADD57E74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5E84-EDA0-5A4B-A976-8FCF714F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67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C67CA0-0F98-B242-8BAB-4F6D606F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7969BE-A26D-6349-9638-BCBF90442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01345F-FF87-9D41-BF45-62B1937F0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ACB60-B565-DA47-9728-F8A9F4CB0CD8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062DC7-4B83-F848-BB3F-3274B038F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19107A-07A2-BF43-B2F6-C45BF0164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D5E84-EDA0-5A4B-A976-8FCF714F68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91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D842E6-9EEB-6746-960B-39862C87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9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95CD5F-BDE9-114E-A506-5928C648B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0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E29211-8745-B747-90DF-DCBEFFC7B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2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0D87DF-7336-B042-A83C-31D929E76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50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33DFC4-47A3-5442-B380-037220004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9222CF-70C7-0945-86EC-B6DBA0A3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78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8AF0D9-D6CC-304C-8BA7-B373B568E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30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C045D9-9B32-2A47-A580-BE89142D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91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67806E-3A02-734B-BE88-DD2C18673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64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6A0F2D-43B8-074C-A3C5-0DCA57431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53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B389CB-99BE-8547-A444-AEA9EA662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15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824E4F-4070-B444-A588-6EF3DFAA1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8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12CF6-9428-E84C-BF8D-BAA65997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91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67C6EA-C3F4-DA48-9AFB-B8028D30D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74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0940B7-5931-AB46-9F71-6F8095481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11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A48BAB-9CE1-FC47-B063-67AC18B05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14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E26AED-ECE4-1E4C-9AC0-BA0B50275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79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625F24-B8E4-7D4C-856A-F97137552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88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CFA58A-5D97-624A-AFFF-2FBDC232A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90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ED88BF-F799-0243-94A5-49F23F7B5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66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B79B7B-AD9D-574B-B5AE-CE573CF60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24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E205CB-AE1E-B446-B047-81E7C7E54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76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F65F0D-6718-9D4F-B8D2-07248BE6B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13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282098-A5C6-024F-BCF1-FA7AC26B5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12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A3DEFB-9CE0-D94A-B851-5674632B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90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D8B66A-415E-7C45-9CA6-637CFC87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65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9A98FB-7ED1-EB4F-9702-F2AC47CE3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91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0D8CA4-8A19-1A43-9257-439FDE670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01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828D6A-D07E-A140-86FD-BE8DF5DEF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7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ABE705-BA30-C047-9B91-D686F8360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29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E8B1F7-DD15-7841-849B-5DD4C238C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62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9734BD-9D2C-9740-8F8E-3FF3C9BF1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25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B3282C-0ABD-BF44-983A-6487FC0CA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20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0FA892-BB66-0F42-9B1E-2F82500EA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FBABAA-5F5A-E141-9F16-166301FDE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20F189-E283-B34E-B231-54AC47EA3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239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Grand écran</PresentationFormat>
  <Paragraphs>0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2021-12-06T21:20:29Z</dcterms:created>
  <dcterms:modified xsi:type="dcterms:W3CDTF">2021-12-06T21:23:56Z</dcterms:modified>
</cp:coreProperties>
</file>